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50" y="-1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B99E-306D-4821-9A51-7D2F4C0CCCF2}" type="datetimeFigureOut">
              <a:rPr lang="en-US" smtClean="0"/>
              <a:t>16-Jan-23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A2D6-A736-4C11-8AC6-5F639A691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7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B99E-306D-4821-9A51-7D2F4C0CCCF2}" type="datetimeFigureOut">
              <a:rPr lang="en-US" smtClean="0"/>
              <a:t>16-Jan-23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A2D6-A736-4C11-8AC6-5F639A691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2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B99E-306D-4821-9A51-7D2F4C0CCCF2}" type="datetimeFigureOut">
              <a:rPr lang="en-US" smtClean="0"/>
              <a:t>16-Jan-23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A2D6-A736-4C11-8AC6-5F639A691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2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B99E-306D-4821-9A51-7D2F4C0CCCF2}" type="datetimeFigureOut">
              <a:rPr lang="en-US" smtClean="0"/>
              <a:t>16-Jan-23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A2D6-A736-4C11-8AC6-5F639A691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4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B99E-306D-4821-9A51-7D2F4C0CCCF2}" type="datetimeFigureOut">
              <a:rPr lang="en-US" smtClean="0"/>
              <a:t>16-Jan-23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A2D6-A736-4C11-8AC6-5F639A691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1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B99E-306D-4821-9A51-7D2F4C0CCCF2}" type="datetimeFigureOut">
              <a:rPr lang="en-US" smtClean="0"/>
              <a:t>16-Jan-23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A2D6-A736-4C11-8AC6-5F639A691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B99E-306D-4821-9A51-7D2F4C0CCCF2}" type="datetimeFigureOut">
              <a:rPr lang="en-US" smtClean="0"/>
              <a:t>16-Jan-23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A2D6-A736-4C11-8AC6-5F639A691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1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B99E-306D-4821-9A51-7D2F4C0CCCF2}" type="datetimeFigureOut">
              <a:rPr lang="en-US" smtClean="0"/>
              <a:t>16-Jan-23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A2D6-A736-4C11-8AC6-5F639A691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1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B99E-306D-4821-9A51-7D2F4C0CCCF2}" type="datetimeFigureOut">
              <a:rPr lang="en-US" smtClean="0"/>
              <a:t>16-Jan-23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A2D6-A736-4C11-8AC6-5F639A691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6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B99E-306D-4821-9A51-7D2F4C0CCCF2}" type="datetimeFigureOut">
              <a:rPr lang="en-US" smtClean="0"/>
              <a:t>16-Jan-23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A2D6-A736-4C11-8AC6-5F639A691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6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B99E-306D-4821-9A51-7D2F4C0CCCF2}" type="datetimeFigureOut">
              <a:rPr lang="en-US" smtClean="0"/>
              <a:t>16-Jan-23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A2D6-A736-4C11-8AC6-5F639A691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9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B99E-306D-4821-9A51-7D2F4C0CCCF2}" type="datetimeFigureOut">
              <a:rPr lang="en-US" smtClean="0"/>
              <a:t>16-Jan-23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FA2D6-A736-4C11-8AC6-5F639A691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7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02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WhatsApp Unknown 2023-01-16 at 5.49.27 PM\WhatsApp Image 2023-01-16 at 5.47.41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7663"/>
            <a:ext cx="716280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5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WhatsApp Unknown 2023-01-16 at 5.49.27 PM\WhatsApp Image 2023-01-16 at 5.47.42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247650"/>
            <a:ext cx="7229475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316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WhatsApp Unknown 2023-01-16 at 5.49.27 PM\WhatsApp Image 2023-01-16 at 5.47.43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04788"/>
            <a:ext cx="7277100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218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WhatsApp Unknown 2023-01-16 at 5.49.27 PM\WhatsApp Image 2023-01-16 at 5.47.44 PM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47650"/>
            <a:ext cx="741045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87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WhatsApp Unknown 2023-01-16 at 5.49.27 PM\WhatsApp Image 2023-01-16 at 5.47.44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57163"/>
            <a:ext cx="7562850" cy="65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74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WhatsApp Unknown 2023-01-16 at 5.49.27 PM\WhatsApp Image 2023-01-16 at 5.48.00 PM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28588"/>
            <a:ext cx="7886700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340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WhatsApp Unknown 2023-01-16 at 5.49.27 PM\WhatsApp Image 2023-01-16 at 5.48.08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82" y="214745"/>
            <a:ext cx="6477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631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WhatsApp Unknown 2023-01-16 at 5.49.27 PM\WhatsApp Image 2023-01-16 at 5.48.00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8300" y="1028700"/>
            <a:ext cx="6400801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723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WhatsApp Unknown 2023-01-16 at 5.49.27 PM\WhatsApp Image 2023-01-16 at 5.48.09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52600" y="304800"/>
            <a:ext cx="6248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186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WhatsApp Unknown 2023-01-16 at 5.49.27 PM\WhatsApp Image 2023-01-16 at 5.48.01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8407400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85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83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WhatsApp Unknown 2023-01-16 at 5.49.27 PM\WhatsApp Image 2023-01-16 at 5.48.10 PM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00201" y="209550"/>
            <a:ext cx="6553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24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WhatsApp Unknown 2023-01-16 at 5.49.27 PM\WhatsApp Image 2023-01-16 at 5.48.10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05000" y="228600"/>
            <a:ext cx="6477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426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WhatsApp Unknown 2023-01-16 at 5.49.27 PM\WhatsApp Image 2023-01-16 at 5.48.04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7000"/>
            <a:ext cx="4933950" cy="65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293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WhatsApp Unknown 2023-01-16 at 5.49.27 PM\WhatsApp Image 2023-01-16 at 5.48.07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4800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716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:\WhatsApp Unknown 2023-01-16 at 5.49.27 PM\WhatsApp Image 2023-01-16 at 5.48.01 PM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4708" y="-1385108"/>
            <a:ext cx="5867401" cy="955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150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WhatsApp Unknown 2023-01-16 at 5.49.27 PM\WhatsApp Image 2023-01-16 at 5.47.58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285750"/>
            <a:ext cx="7229475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542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new\Desktop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113" y="-352425"/>
            <a:ext cx="10691813" cy="75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57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WhatsApp Unknown 2023-01-16 at 5.49.27 PM\WhatsApp Image 2023-01-16 at 5.47.35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4313"/>
            <a:ext cx="71628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6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WhatsApp Unknown 2023-01-16 at 5.49.27 PM\WhatsApp Image 2023-01-16 at 5.47.37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47650"/>
            <a:ext cx="73533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7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WhatsApp Unknown 2023-01-16 at 5.49.27 PM\WhatsApp Image 2023-01-16 at 5.47.38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61938"/>
            <a:ext cx="7239000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52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WhatsApp Unknown 2023-01-16 at 5.49.27 PM\WhatsApp Image 2023-01-16 at 5.47.39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66700"/>
            <a:ext cx="74390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583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WhatsApp Unknown 2023-01-16 at 5.49.27 PM\WhatsApp Image 2023-01-16 at 5.47.40 PM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66700"/>
            <a:ext cx="7391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26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WhatsApp Unknown 2023-01-16 at 5.49.27 PM\WhatsApp Image 2023-01-16 at 5.47.40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261938"/>
            <a:ext cx="7324725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73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WhatsApp Unknown 2023-01-16 at 5.49.27 PM\WhatsApp Image 2023-01-16 at 5.47.41 PM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61938"/>
            <a:ext cx="7353300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301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A4 Paper (210x297 mm)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new</cp:lastModifiedBy>
  <cp:revision>2</cp:revision>
  <dcterms:created xsi:type="dcterms:W3CDTF">2023-01-16T12:38:33Z</dcterms:created>
  <dcterms:modified xsi:type="dcterms:W3CDTF">2023-01-16T12:51:21Z</dcterms:modified>
</cp:coreProperties>
</file>